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91" autoAdjust="0"/>
    <p:restoredTop sz="94660"/>
  </p:normalViewPr>
  <p:slideViewPr>
    <p:cSldViewPr snapToGrid="0">
      <p:cViewPr varScale="1">
        <p:scale>
          <a:sx n="71" d="100"/>
          <a:sy n="71" d="100"/>
        </p:scale>
        <p:origin x="5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C848ED-DD68-4568-9504-CA64EAF7E1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4D2F333-EA4C-447F-A56F-D4C026C22A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9222812-BA3B-4EFA-894F-5BEC76B6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3904344-E924-45CF-9584-92340DCD8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4BF0D2-BBE8-44AB-8F74-1B042CDE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5172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61767D-111F-476F-8267-E0FE9FFFD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3A1987E-E644-480E-9353-C0CBE401A6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4C94703-3EFF-4043-801C-9B2A64635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2491DFA-F728-44D5-B2A9-E628C03E4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92B2F1-57FD-417B-98DC-566442BC4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47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BA23BBEC-D224-4DD3-9AC4-D8A1A36714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F7C5E6A-F30E-4093-9900-794146CEC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F79769A-FBFE-439F-9B46-715364F0F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60DB990-54D0-4571-9DCB-3B4CB583F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2DA0CB8-7773-464F-A642-7AC55CD7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3674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13B98F-2788-48BD-870C-72A92A590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40B5C3-19B4-4E9F-96BA-0918BB90B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4BA215B-0288-4413-86F6-52C769D9A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77DB79E-1ACB-4AE2-A0E1-8A25C312F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B7152D-2E29-4395-8595-C4728834A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3350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0C47D2-F61F-4F46-86C0-CF632FC77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67D1443-09B9-4215-B037-9A1AC39CA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A38847-CDE3-4F53-9C53-A64CA4905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5E9870B-27A1-4EC0-AD45-7F133DFFC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E0A594-B94B-41FD-AFB9-93FB391C5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3446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624021-B038-4408-9C4A-F1FB0ECC7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1E9EBE-1179-43C5-A686-0EBDFE78E1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0836E95-F35B-4C9E-A6F8-1D498507F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C06FC28-02B0-4023-A66C-E54761597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83F8A0A-E14C-47FB-B4F2-11BE6BF9C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7F03533-DD51-4A94-AD68-3E7D0C6EC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983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B2EDA3-2627-4522-87DD-43452C925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BBCA96E-05E2-4108-AE1F-3900DD5C0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8A2755C-D0AF-4430-A847-351DF5EB9A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8B7BE5D-63B9-4CD9-9F23-6733874E15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7AD709D-5983-44E8-8662-8F8F9AE11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BEC638E-B2DA-4B02-8190-B59D31F27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5DC1833-006B-4278-B6A2-3CF28CC6C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BB1F4E97-227D-4E41-B166-5BC3C7477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66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1F174F-D747-4884-8FAB-E211C653E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03C915C-CB61-43DD-A98D-642ACF4F1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07667FE-EFB7-4ABC-8442-F66418218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82B7541-03D4-40B2-9148-E835EF6A1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8759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8C75100-34E2-4D34-8D2D-D1123FF1E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5C71C3F-F777-4061-9EAB-D93CBE80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836200F-003A-430F-9454-78478E2FB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7433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85EA8A-EE9D-4007-B602-8FAEED59A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BC9C88D-7656-43E5-B01F-CA0A025AD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9C2CB58-F6AF-4B13-ACD1-805D03DE0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6DC1134-209C-4BFA-8C10-419F23FF8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9C63935-7BA8-4E9C-9A3E-B19BDB43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8AF6E97-A8E2-4921-B422-57E96CD26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889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01228F-DD7C-4EFC-8113-54B71DF0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0F2CF53-0869-4A66-9891-617F78AAE1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B2D6B80-FAF2-45EE-A206-F78EB9DBDA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1062D77-77A8-49A5-8DF6-51DC3B422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D3B9E85-25C3-423F-9E7B-E26977C43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31C16C5-3C43-4E9E-BC34-84C8B74C8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9340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0C35411-55CF-4E16-A369-A08E5C876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EFD102-7B01-42D3-A7A4-D832EA6BF3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7880157-23FE-4E2A-BEE7-FBC3E7A9E5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F554D-7CD3-4B2F-9AE3-085D396168C1}" type="datetimeFigureOut">
              <a:rPr kumimoji="1" lang="ja-JP" altLang="en-US" smtClean="0"/>
              <a:t>2026/2/13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741AE7-85E9-408A-82AD-22A3D63F05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FADB0B-55B9-415A-88F1-9743D6685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D2AAA-CA8E-4AA8-8129-B1B342E588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704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AC0817-7029-4949-ACA0-79D8236A2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25646"/>
            <a:ext cx="9144000" cy="2503354"/>
          </a:xfrm>
        </p:spPr>
        <p:txBody>
          <a:bodyPr>
            <a:normAutofit/>
          </a:bodyPr>
          <a:lstStyle/>
          <a:p>
            <a:r>
              <a:rPr kumimoji="1" lang="ja-JP" altLang="en-US" sz="5400" dirty="0"/>
              <a:t>令和〇年度　５年経験者研修</a:t>
            </a:r>
            <a:br>
              <a:rPr kumimoji="1" lang="en-US" altLang="ja-JP" sz="5400" dirty="0"/>
            </a:br>
            <a:endParaRPr kumimoji="1" lang="ja-JP" altLang="en-US" sz="54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3515127-6334-4A97-A5A5-DB0E3DB24C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8571" y="3086846"/>
            <a:ext cx="10014857" cy="1655762"/>
          </a:xfrm>
        </p:spPr>
        <p:txBody>
          <a:bodyPr anchor="ctr">
            <a:normAutofit/>
          </a:bodyPr>
          <a:lstStyle/>
          <a:p>
            <a:r>
              <a:rPr kumimoji="1" lang="ja-JP" altLang="en-US" sz="4000" dirty="0"/>
              <a:t>○○市・町立　〇〇〇学校・学園</a:t>
            </a:r>
            <a:endParaRPr kumimoji="1" lang="en-US" altLang="ja-JP" sz="4000" dirty="0"/>
          </a:p>
          <a:p>
            <a:r>
              <a:rPr lang="ja-JP" altLang="en-US" sz="4000" dirty="0"/>
              <a:t>受講者</a:t>
            </a:r>
            <a:r>
              <a:rPr lang="en-US" altLang="ja-JP" sz="4000" dirty="0"/>
              <a:t>No.</a:t>
            </a:r>
            <a:r>
              <a:rPr lang="ja-JP" altLang="en-US" sz="4000" dirty="0"/>
              <a:t>〇〇〇　名前：〇〇　〇〇</a:t>
            </a:r>
            <a:endParaRPr kumimoji="1" lang="ja-JP" altLang="en-US" sz="4000" dirty="0"/>
          </a:p>
        </p:txBody>
      </p:sp>
      <p:sp>
        <p:nvSpPr>
          <p:cNvPr id="5" name="吹き出し: 四角形 4">
            <a:extLst>
              <a:ext uri="{FF2B5EF4-FFF2-40B4-BE49-F238E27FC236}">
                <a16:creationId xmlns:a16="http://schemas.microsoft.com/office/drawing/2014/main" id="{23C87D1A-D6D0-4377-B9C3-D84A9D896A96}"/>
              </a:ext>
            </a:extLst>
          </p:cNvPr>
          <p:cNvSpPr/>
          <p:nvPr/>
        </p:nvSpPr>
        <p:spPr>
          <a:xfrm>
            <a:off x="1976397" y="5539677"/>
            <a:ext cx="8239204" cy="1117044"/>
          </a:xfrm>
          <a:prstGeom prst="wedgeRectCallout">
            <a:avLst>
              <a:gd name="adj1" fmla="val -49899"/>
              <a:gd name="adj2" fmla="val -45073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ysClr val="windowText" lastClr="000000"/>
                </a:solidFill>
              </a:rPr>
              <a:t>ファイル名は、</a:t>
            </a:r>
            <a:r>
              <a:rPr lang="en-US" altLang="ja-JP" sz="2400" b="1" dirty="0">
                <a:solidFill>
                  <a:sysClr val="windowText" lastClr="000000"/>
                </a:solidFill>
              </a:rPr>
              <a:t>【101】R8_5</a:t>
            </a:r>
            <a:r>
              <a:rPr lang="ja-JP" altLang="en-US" sz="2400" b="1" dirty="0">
                <a:solidFill>
                  <a:sysClr val="windowText" lastClr="000000"/>
                </a:solidFill>
              </a:rPr>
              <a:t>年研</a:t>
            </a:r>
            <a:r>
              <a:rPr lang="en-US" altLang="ja-JP" sz="2400" b="1" dirty="0">
                <a:solidFill>
                  <a:sysClr val="windowText" lastClr="000000"/>
                </a:solidFill>
              </a:rPr>
              <a:t>_</a:t>
            </a:r>
            <a:r>
              <a:rPr lang="ja-JP" altLang="en-US" sz="2400" b="1" dirty="0">
                <a:solidFill>
                  <a:sysClr val="windowText" lastClr="000000"/>
                </a:solidFill>
              </a:rPr>
              <a:t>提出データ</a:t>
            </a:r>
            <a:r>
              <a:rPr lang="ja-JP" altLang="en-US" b="1" dirty="0">
                <a:solidFill>
                  <a:sysClr val="windowText" lastClr="000000"/>
                </a:solidFill>
              </a:rPr>
              <a:t>　</a:t>
            </a:r>
            <a:r>
              <a:rPr lang="ja-JP" altLang="en-US" dirty="0">
                <a:solidFill>
                  <a:sysClr val="windowText" lastClr="000000"/>
                </a:solidFill>
              </a:rPr>
              <a:t>としてください。</a:t>
            </a:r>
            <a:endParaRPr lang="en-US" altLang="ja-JP" dirty="0">
              <a:solidFill>
                <a:sysClr val="windowText" lastClr="000000"/>
              </a:solidFill>
            </a:endParaRPr>
          </a:p>
          <a:p>
            <a:pPr algn="ctr"/>
            <a:endParaRPr kumimoji="1" lang="en-US" altLang="ja-JP" dirty="0">
              <a:solidFill>
                <a:sysClr val="windowText" lastClr="000000"/>
              </a:solidFill>
            </a:endParaRPr>
          </a:p>
          <a:p>
            <a:pPr algn="ctr"/>
            <a:r>
              <a:rPr lang="ja-JP" altLang="en-US" dirty="0">
                <a:solidFill>
                  <a:sysClr val="windowText" lastClr="000000"/>
                </a:solidFill>
              </a:rPr>
              <a:t>詳しい記入例は、</a:t>
            </a:r>
            <a:r>
              <a:rPr lang="ja-JP" altLang="en-US" b="1" dirty="0">
                <a:solidFill>
                  <a:sysClr val="windowText" lastClr="000000"/>
                </a:solidFill>
              </a:rPr>
              <a:t>手引の</a:t>
            </a:r>
            <a:r>
              <a:rPr lang="en-US" altLang="ja-JP" b="1" dirty="0">
                <a:solidFill>
                  <a:sysClr val="windowText" lastClr="000000"/>
                </a:solidFill>
              </a:rPr>
              <a:t>P.</a:t>
            </a:r>
            <a:r>
              <a:rPr lang="ja-JP" altLang="en-US" b="1" dirty="0">
                <a:solidFill>
                  <a:sysClr val="windowText" lastClr="000000"/>
                </a:solidFill>
              </a:rPr>
              <a:t>５</a:t>
            </a:r>
            <a:r>
              <a:rPr lang="ja-JP" altLang="en-US" dirty="0">
                <a:solidFill>
                  <a:sysClr val="windowText" lastClr="000000"/>
                </a:solidFill>
              </a:rPr>
              <a:t>に記載されています。</a:t>
            </a:r>
            <a:endParaRPr kumimoji="1" lang="ja-JP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6" name="吹き出し: 角を丸めた四角形 5">
            <a:extLst>
              <a:ext uri="{FF2B5EF4-FFF2-40B4-BE49-F238E27FC236}">
                <a16:creationId xmlns:a16="http://schemas.microsoft.com/office/drawing/2014/main" id="{1BE9D212-20B0-40F4-845D-C1F2E196B657}"/>
              </a:ext>
            </a:extLst>
          </p:cNvPr>
          <p:cNvSpPr/>
          <p:nvPr/>
        </p:nvSpPr>
        <p:spPr>
          <a:xfrm>
            <a:off x="3631827" y="4945764"/>
            <a:ext cx="3314700" cy="419100"/>
          </a:xfrm>
          <a:prstGeom prst="wedgeRoundRectCallout">
            <a:avLst>
              <a:gd name="adj1" fmla="val -30352"/>
              <a:gd name="adj2" fmla="val 10364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600"/>
              </a:lnSpc>
            </a:pPr>
            <a:r>
              <a:rPr lang="ja-JP" sz="1400" b="1" kern="100">
                <a:solidFill>
                  <a:srgbClr val="000000"/>
                </a:solidFill>
                <a:effectLst/>
                <a:ea typeface="ＭＳ ゴシック" panose="020B0609070205080204" pitchFamily="49" charset="-128"/>
                <a:cs typeface="Times New Roman" panose="02020603050405020304" pitchFamily="18" charset="0"/>
              </a:rPr>
              <a:t>ご自身の受講者ナンバー（半角）</a:t>
            </a:r>
            <a:endParaRPr lang="ja-JP" sz="1050" kern="100">
              <a:effectLst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893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3890B8-40F4-4E00-945A-EBB3CEB5A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244397"/>
            <a:ext cx="10591800" cy="1325563"/>
          </a:xfrm>
        </p:spPr>
        <p:txBody>
          <a:bodyPr/>
          <a:lstStyle/>
          <a:p>
            <a:r>
              <a:rPr kumimoji="1" lang="ja-JP" altLang="en-US" dirty="0"/>
              <a:t>獲得したバッジ</a:t>
            </a:r>
          </a:p>
        </p:txBody>
      </p:sp>
    </p:spTree>
    <p:extLst>
      <p:ext uri="{BB962C8B-B14F-4D97-AF65-F5344CB8AC3E}">
        <p14:creationId xmlns:p14="http://schemas.microsoft.com/office/powerpoint/2010/main" val="1190806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3890B8-40F4-4E00-945A-EBB3CEB5A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244397"/>
            <a:ext cx="10591800" cy="1325563"/>
          </a:xfrm>
        </p:spPr>
        <p:txBody>
          <a:bodyPr/>
          <a:lstStyle/>
          <a:p>
            <a:r>
              <a:rPr lang="ja-JP" altLang="en-US" dirty="0"/>
              <a:t>学んだ内容</a:t>
            </a:r>
            <a:endParaRPr kumimoji="1" lang="ja-JP" altLang="en-US" dirty="0"/>
          </a:p>
        </p:txBody>
      </p:sp>
      <p:sp>
        <p:nvSpPr>
          <p:cNvPr id="3" name="吹き出し: 四角形 2">
            <a:extLst>
              <a:ext uri="{FF2B5EF4-FFF2-40B4-BE49-F238E27FC236}">
                <a16:creationId xmlns:a16="http://schemas.microsoft.com/office/drawing/2014/main" id="{79625756-F809-441E-9E40-3B0012AEA11C}"/>
              </a:ext>
            </a:extLst>
          </p:cNvPr>
          <p:cNvSpPr/>
          <p:nvPr/>
        </p:nvSpPr>
        <p:spPr>
          <a:xfrm>
            <a:off x="4316505" y="712694"/>
            <a:ext cx="5876365" cy="612648"/>
          </a:xfrm>
          <a:prstGeom prst="wedgeRectCallout">
            <a:avLst>
              <a:gd name="adj1" fmla="val -56846"/>
              <a:gd name="adj2" fmla="val -20906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ysClr val="windowText" lastClr="000000"/>
                </a:solidFill>
              </a:rPr>
              <a:t>作成の際、このオブジェクトは消して下さい。</a:t>
            </a:r>
          </a:p>
        </p:txBody>
      </p:sp>
    </p:spTree>
    <p:extLst>
      <p:ext uri="{BB962C8B-B14F-4D97-AF65-F5344CB8AC3E}">
        <p14:creationId xmlns:p14="http://schemas.microsoft.com/office/powerpoint/2010/main" val="86257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3890B8-40F4-4E00-945A-EBB3CEB5A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244397"/>
            <a:ext cx="10591800" cy="1325563"/>
          </a:xfrm>
        </p:spPr>
        <p:txBody>
          <a:bodyPr/>
          <a:lstStyle/>
          <a:p>
            <a:r>
              <a:rPr lang="ja-JP" altLang="en-US" dirty="0"/>
              <a:t>学んだ内容</a:t>
            </a:r>
            <a:endParaRPr kumimoji="1" lang="ja-JP" altLang="en-US" dirty="0"/>
          </a:p>
        </p:txBody>
      </p:sp>
      <p:sp>
        <p:nvSpPr>
          <p:cNvPr id="3" name="吹き出し: 四角形 2">
            <a:extLst>
              <a:ext uri="{FF2B5EF4-FFF2-40B4-BE49-F238E27FC236}">
                <a16:creationId xmlns:a16="http://schemas.microsoft.com/office/drawing/2014/main" id="{033A7E3F-6BBF-4873-A269-3CFF70DC7E2D}"/>
              </a:ext>
            </a:extLst>
          </p:cNvPr>
          <p:cNvSpPr/>
          <p:nvPr/>
        </p:nvSpPr>
        <p:spPr>
          <a:xfrm>
            <a:off x="4316505" y="712694"/>
            <a:ext cx="5876365" cy="612648"/>
          </a:xfrm>
          <a:prstGeom prst="wedgeRectCallout">
            <a:avLst>
              <a:gd name="adj1" fmla="val -56846"/>
              <a:gd name="adj2" fmla="val -20906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ysClr val="windowText" lastClr="000000"/>
                </a:solidFill>
              </a:rPr>
              <a:t>作成の際、このオブジェクトは消して下さい。</a:t>
            </a:r>
          </a:p>
        </p:txBody>
      </p:sp>
    </p:spTree>
    <p:extLst>
      <p:ext uri="{BB962C8B-B14F-4D97-AF65-F5344CB8AC3E}">
        <p14:creationId xmlns:p14="http://schemas.microsoft.com/office/powerpoint/2010/main" val="1942924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3890B8-40F4-4E00-945A-EBB3CEB5A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244397"/>
            <a:ext cx="10591800" cy="1325563"/>
          </a:xfrm>
        </p:spPr>
        <p:txBody>
          <a:bodyPr/>
          <a:lstStyle/>
          <a:p>
            <a:r>
              <a:rPr lang="ja-JP" altLang="en-US" dirty="0"/>
              <a:t>学んだ内容</a:t>
            </a:r>
            <a:endParaRPr kumimoji="1" lang="ja-JP" altLang="en-US" dirty="0"/>
          </a:p>
        </p:txBody>
      </p:sp>
      <p:sp>
        <p:nvSpPr>
          <p:cNvPr id="3" name="吹き出し: 四角形 2">
            <a:extLst>
              <a:ext uri="{FF2B5EF4-FFF2-40B4-BE49-F238E27FC236}">
                <a16:creationId xmlns:a16="http://schemas.microsoft.com/office/drawing/2014/main" id="{84ABAEE7-2AE3-4DFD-BF6F-3C6363564D08}"/>
              </a:ext>
            </a:extLst>
          </p:cNvPr>
          <p:cNvSpPr/>
          <p:nvPr/>
        </p:nvSpPr>
        <p:spPr>
          <a:xfrm>
            <a:off x="4316505" y="712694"/>
            <a:ext cx="5876365" cy="612648"/>
          </a:xfrm>
          <a:prstGeom prst="wedgeRectCallout">
            <a:avLst>
              <a:gd name="adj1" fmla="val -56846"/>
              <a:gd name="adj2" fmla="val -20906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ysClr val="windowText" lastClr="000000"/>
                </a:solidFill>
              </a:rPr>
              <a:t>作成の際、このオブジェクトは消して下さい。</a:t>
            </a:r>
          </a:p>
        </p:txBody>
      </p:sp>
    </p:spTree>
    <p:extLst>
      <p:ext uri="{BB962C8B-B14F-4D97-AF65-F5344CB8AC3E}">
        <p14:creationId xmlns:p14="http://schemas.microsoft.com/office/powerpoint/2010/main" val="1161698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3890B8-40F4-4E00-945A-EBB3CEB5A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244397"/>
            <a:ext cx="10591800" cy="1325563"/>
          </a:xfrm>
        </p:spPr>
        <p:txBody>
          <a:bodyPr/>
          <a:lstStyle/>
          <a:p>
            <a:r>
              <a:rPr kumimoji="1" lang="ja-JP" altLang="en-US" dirty="0"/>
              <a:t>追記ページ</a:t>
            </a:r>
          </a:p>
        </p:txBody>
      </p:sp>
      <p:sp>
        <p:nvSpPr>
          <p:cNvPr id="3" name="吹き出し: 四角形 2">
            <a:extLst>
              <a:ext uri="{FF2B5EF4-FFF2-40B4-BE49-F238E27FC236}">
                <a16:creationId xmlns:a16="http://schemas.microsoft.com/office/drawing/2014/main" id="{CED97959-1BC7-4A6C-A09E-864F6BFAD25C}"/>
              </a:ext>
            </a:extLst>
          </p:cNvPr>
          <p:cNvSpPr/>
          <p:nvPr/>
        </p:nvSpPr>
        <p:spPr>
          <a:xfrm>
            <a:off x="4316505" y="712694"/>
            <a:ext cx="5876365" cy="612648"/>
          </a:xfrm>
          <a:prstGeom prst="wedgeRectCallout">
            <a:avLst>
              <a:gd name="adj1" fmla="val -56846"/>
              <a:gd name="adj2" fmla="val -20906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ysClr val="windowText" lastClr="000000"/>
                </a:solidFill>
              </a:rPr>
              <a:t>作成の際、このオブジェクトは消して下さい。</a:t>
            </a:r>
          </a:p>
        </p:txBody>
      </p:sp>
    </p:spTree>
    <p:extLst>
      <p:ext uri="{BB962C8B-B14F-4D97-AF65-F5344CB8AC3E}">
        <p14:creationId xmlns:p14="http://schemas.microsoft.com/office/powerpoint/2010/main" val="3555631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109</Words>
  <Application>Microsoft Office PowerPoint</Application>
  <PresentationFormat>ワイド画面</PresentationFormat>
  <Paragraphs>16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游ゴシック Light</vt:lpstr>
      <vt:lpstr>Arial</vt:lpstr>
      <vt:lpstr>Office テーマ</vt:lpstr>
      <vt:lpstr>令和〇年度　５年経験者研修 </vt:lpstr>
      <vt:lpstr>獲得したバッジ</vt:lpstr>
      <vt:lpstr>学んだ内容</vt:lpstr>
      <vt:lpstr>学んだ内容</vt:lpstr>
      <vt:lpstr>学んだ内容</vt:lpstr>
      <vt:lpstr>追記ページ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令和〇年度　５年経験者研修</dc:title>
  <dc:creator>otticov0814@gmail.com</dc:creator>
  <cp:lastModifiedBy>otticov0814@gmail.com</cp:lastModifiedBy>
  <cp:revision>36</cp:revision>
  <cp:lastPrinted>2025-11-14T01:44:01Z</cp:lastPrinted>
  <dcterms:created xsi:type="dcterms:W3CDTF">2025-11-10T07:18:29Z</dcterms:created>
  <dcterms:modified xsi:type="dcterms:W3CDTF">2026-02-13T00:57:09Z</dcterms:modified>
</cp:coreProperties>
</file>